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3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8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9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4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3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8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2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5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0D75-68E2-42E6-B350-3A0EBBDD226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CF1C-099F-4BC0-BB71-932A53B64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425" y="1122363"/>
            <a:ext cx="10795819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Devil’s Arithmetic </a:t>
            </a:r>
            <a:br>
              <a:rPr lang="en-US" dirty="0" smtClean="0"/>
            </a:br>
            <a:r>
              <a:rPr lang="en-US" dirty="0" smtClean="0"/>
              <a:t>Chapters 11-15 Discussion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9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05" y="365126"/>
            <a:ext cx="11718758" cy="693654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Respond to each question below in 4-5 sentences.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5" y="1209368"/>
            <a:ext cx="11718758" cy="550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u="sng" dirty="0" smtClean="0">
                <a:latin typeface="Century" panose="02040604050505020304" pitchFamily="18" charset="0"/>
              </a:rPr>
              <a:t>Statements</a:t>
            </a:r>
            <a:r>
              <a:rPr lang="en-US" sz="3000" dirty="0" smtClean="0">
                <a:latin typeface="Century" panose="02040604050505020304" pitchFamily="18" charset="0"/>
              </a:rPr>
              <a:t>: Below are 3 statements that connect to The Devil’s Arithmetic. For each statement, tell me whether you agree or disagree and why. Then, explain how this statement connects to our novel. </a:t>
            </a:r>
          </a:p>
          <a:p>
            <a:r>
              <a:rPr lang="en-US" sz="3000" dirty="0" smtClean="0">
                <a:latin typeface="Century" panose="02040604050505020304" pitchFamily="18" charset="0"/>
              </a:rPr>
              <a:t>Allowing something horrible to happen is just as bad as making something horrible happen. </a:t>
            </a:r>
          </a:p>
          <a:p>
            <a:r>
              <a:rPr lang="en-US" sz="3000" dirty="0" smtClean="0">
                <a:latin typeface="Century" panose="02040604050505020304" pitchFamily="18" charset="0"/>
              </a:rPr>
              <a:t>You cannot fully understand why a person behaves the way he or she does if you do not learn about his or her past. </a:t>
            </a:r>
          </a:p>
          <a:p>
            <a:r>
              <a:rPr lang="en-US" sz="3000" dirty="0" smtClean="0">
                <a:latin typeface="Century" panose="02040604050505020304" pitchFamily="18" charset="0"/>
              </a:rPr>
              <a:t>There are worse things than death. </a:t>
            </a:r>
          </a:p>
          <a:p>
            <a:pPr marL="0" indent="0">
              <a:buNone/>
            </a:pPr>
            <a:r>
              <a:rPr lang="en-US" sz="3000" b="1" u="sng" dirty="0" smtClean="0">
                <a:latin typeface="Century" panose="02040604050505020304" pitchFamily="18" charset="0"/>
              </a:rPr>
              <a:t>Prediction</a:t>
            </a:r>
            <a:r>
              <a:rPr lang="en-US" sz="3000" dirty="0" smtClean="0">
                <a:latin typeface="Century" panose="02040604050505020304" pitchFamily="18" charset="0"/>
              </a:rPr>
              <a:t>: Predict what you think is going to happen by the end of </a:t>
            </a:r>
            <a:r>
              <a:rPr lang="en-US" sz="3000" i="1" dirty="0" smtClean="0">
                <a:latin typeface="Century" panose="02040604050505020304" pitchFamily="18" charset="0"/>
              </a:rPr>
              <a:t>The Devil’s Arithmetic</a:t>
            </a:r>
            <a:r>
              <a:rPr lang="en-US" sz="3000" dirty="0" smtClean="0">
                <a:latin typeface="Century" panose="02040604050505020304" pitchFamily="18" charset="0"/>
              </a:rPr>
              <a:t>. Back up your predictions from things you have read so far. </a:t>
            </a:r>
            <a:endParaRPr lang="en-US" sz="3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9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</vt:lpstr>
      <vt:lpstr>Office Theme</vt:lpstr>
      <vt:lpstr>The Devil’s Arithmetic  Chapters 11-15 Discussion Questions</vt:lpstr>
      <vt:lpstr>Respond to each question below in 4-5 sentences.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2</cp:revision>
  <dcterms:created xsi:type="dcterms:W3CDTF">2020-02-03T15:02:44Z</dcterms:created>
  <dcterms:modified xsi:type="dcterms:W3CDTF">2020-02-03T15:10:00Z</dcterms:modified>
</cp:coreProperties>
</file>